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21E0-2FB8-4BB0-A497-B8A67008BABC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EED7-A9A0-499A-84D8-D27A5FA50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33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021E0-2FB8-4BB0-A497-B8A67008BABC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EED7-A9A0-499A-84D8-D27A5FA50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6600" b="1" smtClean="0">
                <a:effectLst/>
              </a:rPr>
              <a:t>PHÁT TRIỂN ỨNG DỤNG WEB</a:t>
            </a:r>
            <a:endParaRPr lang="en-US" sz="7200" b="1">
              <a:effectLst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3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1.5. CẤU TRÚC ĐIỀU KHIỂN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88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1.5. CẤU TRÚC ĐIỀU KHIỂN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41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1.5. CẤU TRÚC ĐIỀU KHIỂN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1.5. CẤU TRÚC ĐIỀU KHIỂN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98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1.6. MẢNG (ARRAY)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17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1.6. MẢNG (ARRAY)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9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1.6. MẢNG (ARRAY)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11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1.7. CHUỖI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04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1.7. CHUỖI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47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1.7. CHUỖI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8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PHÁT TRIỂN ỨNG DỤNG WEB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28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1.7. CHUỖI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57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1.7. CHUỖI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61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1.7. CHUỖI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9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1.8. HÀM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25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1.8. HÀM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57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1.8. HÀM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42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1.9. FORM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07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1.9. FORM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7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1.9. FORM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19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1.9. FORM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27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1. LẬP TRÌNH PHP CĂN BẢN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56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1.9. FORM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62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1.9. FORM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6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1.9. FORM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0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1.9. FORM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80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1.9. FORM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05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1.9. FORM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82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1.10. INCLUDE / REQUIRE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49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1.10. INCLUDE / REQUIRE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66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1.10. INCLUDE / REQUIRE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78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1.10. INCLUDE / REQUIRE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04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1.1. Tổng quan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85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1.11. SESSION / COOKIE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67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1.11. SESSION / COOKIE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9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1.11. SESSION / COOKIE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53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1.11. SESSION / COOKIE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42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1.12. ĐỌC – GHI FILE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194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1.12. ĐỌC – GHI FILE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97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1.12. ĐỌC – GHI FILE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92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1.12. ĐỌC – GHI FILE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462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1.12. ĐỌC – GHI FILE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11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1.12. ĐỌC – GHI FILE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21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1.2. CÚ PHÁP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35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2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1.3. KIỂU DỮ LIỆU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01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1.4. TOÁN TỬ</a:t>
            </a:r>
            <a:endParaRPr lang="en-US" sz="3600" i="1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9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1.4. TOÁN TỬ</a:t>
            </a:r>
            <a:endParaRPr lang="en-US" sz="3600" i="1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87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1.4. TOÁN TỬ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9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</Words>
  <Application>Microsoft Office PowerPoint</Application>
  <PresentationFormat>Widescreen</PresentationFormat>
  <Paragraphs>49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PHÁT TRIỂN ỨNG DỤNG WEB</vt:lpstr>
      <vt:lpstr>PHÁT TRIỂN ỨNG DỤNG WEB</vt:lpstr>
      <vt:lpstr>1. LẬP TRÌNH PHP CĂN BẢN</vt:lpstr>
      <vt:lpstr>1.1. Tổng quan</vt:lpstr>
      <vt:lpstr>1.2. CÚ PHÁP</vt:lpstr>
      <vt:lpstr>1.3. KIỂU DỮ LIỆU</vt:lpstr>
      <vt:lpstr>1.4. TOÁN TỬ</vt:lpstr>
      <vt:lpstr>1.4. TOÁN TỬ</vt:lpstr>
      <vt:lpstr>1.4. TOÁN TỬ</vt:lpstr>
      <vt:lpstr>1.5. CẤU TRÚC ĐIỀU KHIỂN</vt:lpstr>
      <vt:lpstr>1.5. CẤU TRÚC ĐIỀU KHIỂN</vt:lpstr>
      <vt:lpstr>1.5. CẤU TRÚC ĐIỀU KHIỂN</vt:lpstr>
      <vt:lpstr>1.5. CẤU TRÚC ĐIỀU KHIỂN</vt:lpstr>
      <vt:lpstr>1.6. MẢNG (ARRAY)</vt:lpstr>
      <vt:lpstr>1.6. MẢNG (ARRAY)</vt:lpstr>
      <vt:lpstr>1.6. MẢNG (ARRAY)</vt:lpstr>
      <vt:lpstr>1.7. CHUỖI</vt:lpstr>
      <vt:lpstr>1.7. CHUỖI</vt:lpstr>
      <vt:lpstr>1.7. CHUỖI</vt:lpstr>
      <vt:lpstr>1.7. CHUỖI</vt:lpstr>
      <vt:lpstr>1.7. CHUỖI</vt:lpstr>
      <vt:lpstr>1.7. CHUỖI</vt:lpstr>
      <vt:lpstr>1.8. HÀM</vt:lpstr>
      <vt:lpstr>1.8. HÀM</vt:lpstr>
      <vt:lpstr>1.8. HÀM</vt:lpstr>
      <vt:lpstr>1.9. FORM</vt:lpstr>
      <vt:lpstr>1.9. FORM</vt:lpstr>
      <vt:lpstr>1.9. FORM</vt:lpstr>
      <vt:lpstr>1.9. FORM</vt:lpstr>
      <vt:lpstr>1.9. FORM</vt:lpstr>
      <vt:lpstr>1.9. FORM</vt:lpstr>
      <vt:lpstr>1.9. FORM</vt:lpstr>
      <vt:lpstr>1.9. FORM</vt:lpstr>
      <vt:lpstr>1.9. FORM</vt:lpstr>
      <vt:lpstr>1.9. FORM</vt:lpstr>
      <vt:lpstr>1.10. INCLUDE / REQUIRE</vt:lpstr>
      <vt:lpstr>1.10. INCLUDE / REQUIRE</vt:lpstr>
      <vt:lpstr>1.10. INCLUDE / REQUIRE</vt:lpstr>
      <vt:lpstr>1.10. INCLUDE / REQUIRE</vt:lpstr>
      <vt:lpstr>1.11. SESSION / COOKIE</vt:lpstr>
      <vt:lpstr>1.11. SESSION / COOKIE</vt:lpstr>
      <vt:lpstr>1.11. SESSION / COOKIE</vt:lpstr>
      <vt:lpstr>1.11. SESSION / COOKIE</vt:lpstr>
      <vt:lpstr>1.12. ĐỌC – GHI FILE</vt:lpstr>
      <vt:lpstr>1.12. ĐỌC – GHI FILE</vt:lpstr>
      <vt:lpstr>1.12. ĐỌC – GHI FILE</vt:lpstr>
      <vt:lpstr>1.12. ĐỌC – GHI FILE</vt:lpstr>
      <vt:lpstr>1.12. ĐỌC – GHI FILE</vt:lpstr>
      <vt:lpstr>1.12. ĐỌC – GHI FILE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PHÁT TRIỂN ỨNG DỤNG WEB</dc:title>
  <dc:creator>Student</dc:creator>
  <cp:lastModifiedBy>Student</cp:lastModifiedBy>
  <cp:revision>2</cp:revision>
  <dcterms:created xsi:type="dcterms:W3CDTF">2025-01-07T10:14:49Z</dcterms:created>
  <dcterms:modified xsi:type="dcterms:W3CDTF">2025-01-07T10:15:06Z</dcterms:modified>
</cp:coreProperties>
</file>